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09-Apr-18</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09-Apr-18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09-Apr-18</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09-Apr-18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09-Apr-18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09-Apr-18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09-Apr-18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09-Apr-18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09-Apr-18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09-Apr-18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09-Apr-18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09-Apr-18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09-Apr-18</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09-Apr-18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09-Apr-18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09-Apr-18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09-Apr-18</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09-Apr-18</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12192000" cy="6858000"/>
          </a:xfrm>
        </p:spPr>
        <p:txBody>
          <a:bodyPr>
            <a:normAutofit fontScale="70000" lnSpcReduction="20000"/>
          </a:bodyPr>
          <a:lstStyle/>
          <a:p>
            <a:pPr algn="ctr"/>
            <a:r>
              <a:rPr lang="en-US" dirty="0" smtClean="0">
                <a:solidFill>
                  <a:srgbClr val="FFFF00"/>
                </a:solidFill>
              </a:rPr>
              <a:t>FINAL LAB REPORT </a:t>
            </a:r>
          </a:p>
          <a:p>
            <a:r>
              <a:rPr lang="en-US" dirty="0" smtClean="0"/>
              <a:t>Name:</a:t>
            </a:r>
          </a:p>
          <a:p>
            <a:r>
              <a:rPr lang="en-US" dirty="0" smtClean="0"/>
              <a:t>Abstract:</a:t>
            </a:r>
          </a:p>
          <a:p>
            <a:r>
              <a:rPr lang="en-US" dirty="0"/>
              <a:t>In spite of the remedial utilize and mishandle capability of gamma-</a:t>
            </a:r>
            <a:r>
              <a:rPr lang="en-US" dirty="0" err="1"/>
              <a:t>hydroxybutyrate</a:t>
            </a:r>
            <a:r>
              <a:rPr lang="en-US" dirty="0"/>
              <a:t> (GHB or </a:t>
            </a:r>
            <a:r>
              <a:rPr lang="en-US" dirty="0" err="1"/>
              <a:t>Xyrem</a:t>
            </a:r>
            <a:r>
              <a:rPr lang="en-US" dirty="0"/>
              <a:t>), examinations have analyzed the different impacts of GHB to people subjected to lab conditions. Along these lines, this particular session analyzes the behavioral impacts of GHB.</a:t>
            </a:r>
            <a:endParaRPr lang="en-US" dirty="0" smtClean="0"/>
          </a:p>
          <a:p>
            <a:r>
              <a:rPr lang="en-US" dirty="0" smtClean="0">
                <a:solidFill>
                  <a:schemeClr val="accent1"/>
                </a:solidFill>
              </a:rPr>
              <a:t>Introduction</a:t>
            </a:r>
          </a:p>
          <a:p>
            <a:r>
              <a:rPr lang="en-US" dirty="0"/>
              <a:t>GHB is considered a troublesome substance which is readily available at a relatively low cost. The abuse of GHB brings about high mortality rates and a relatively narrow margin in the safety of the individual in terms of the recreational and the fatal dose. </a:t>
            </a:r>
            <a:endParaRPr lang="en-US" dirty="0" smtClean="0"/>
          </a:p>
          <a:p>
            <a:r>
              <a:rPr lang="en-US" dirty="0" smtClean="0">
                <a:solidFill>
                  <a:schemeClr val="accent2"/>
                </a:solidFill>
              </a:rPr>
              <a:t>Method </a:t>
            </a:r>
          </a:p>
          <a:p>
            <a:r>
              <a:rPr lang="en-US" dirty="0"/>
              <a:t>The volunteers were enrolled for this examination from the general population by means of informal, daily paper advertisements and flyers, and acted on an outpatient program. Each of the subject's qualification was determined through an extensive assessment that included comprehensive neurological, clinical as well as physical examinations, research center science tests, as well as electrocardiogram</a:t>
            </a:r>
            <a:endParaRPr lang="en-US" dirty="0" smtClean="0"/>
          </a:p>
          <a:p>
            <a:r>
              <a:rPr lang="en-US" dirty="0" smtClean="0">
                <a:solidFill>
                  <a:schemeClr val="accent3"/>
                </a:solidFill>
              </a:rPr>
              <a:t>Results</a:t>
            </a:r>
          </a:p>
          <a:p>
            <a:r>
              <a:rPr lang="en-US" dirty="0"/>
              <a:t>Of the total members who participated in the research, seven (43%) terminated their participation in the study for the following reasons namely: started a fulltime work (n = 1); didn't care for the examination (n=1); </a:t>
            </a:r>
            <a:r>
              <a:rPr lang="en-US" dirty="0" err="1"/>
              <a:t>abscorded</a:t>
            </a:r>
            <a:r>
              <a:rPr lang="en-US" dirty="0"/>
              <a:t> booked sessions and did not return telephone calls (n=3); or were rebellious with confinement on unlawful medication utilize (n = 2). Information for these people were excluded in the examinations.</a:t>
            </a:r>
            <a:endParaRPr lang="en-US" dirty="0" smtClean="0"/>
          </a:p>
          <a:p>
            <a:r>
              <a:rPr lang="en-US" dirty="0" smtClean="0">
                <a:solidFill>
                  <a:srgbClr val="0070C0"/>
                </a:solidFill>
              </a:rPr>
              <a:t>Discussion </a:t>
            </a:r>
            <a:endParaRPr lang="en-US" dirty="0">
              <a:solidFill>
                <a:srgbClr val="0070C0"/>
              </a:solidFill>
            </a:endParaRPr>
          </a:p>
          <a:p>
            <a:r>
              <a:rPr lang="en-US" dirty="0"/>
              <a:t>This research on the behavioral impacts of GHB in people without narcotic misuse histories discovered that GHB created dosage related increments in self-announced narcotic as well as dissociative impacts, and evaluations of medication enjoying and high, without weakening psychomotor execution or even modifying cardiovascular measures.</a:t>
            </a:r>
          </a:p>
          <a:p>
            <a:r>
              <a:rPr lang="en-US" dirty="0" smtClean="0">
                <a:solidFill>
                  <a:srgbClr val="0070C0"/>
                </a:solidFill>
              </a:rPr>
              <a:t>References.</a:t>
            </a:r>
          </a:p>
          <a:p>
            <a:r>
              <a:rPr lang="en-US" dirty="0" err="1"/>
              <a:t>Abadinsky</a:t>
            </a:r>
            <a:r>
              <a:rPr lang="en-US" dirty="0"/>
              <a:t>, H. (2017). Drug Use and Abuse. Mason, OH: Cengage Learning US.</a:t>
            </a:r>
          </a:p>
          <a:p>
            <a:r>
              <a:rPr lang="en-US" dirty="0" err="1"/>
              <a:t>Baselt</a:t>
            </a:r>
            <a:r>
              <a:rPr lang="en-US" dirty="0"/>
              <a:t>, R. C. (2011). Drug effects on psychomotor performance. Foster City, Calif: Biomedical Publications.</a:t>
            </a:r>
          </a:p>
          <a:p>
            <a:r>
              <a:rPr lang="en-US" dirty="0" err="1"/>
              <a:t>Blachford</a:t>
            </a:r>
            <a:r>
              <a:rPr lang="en-US" dirty="0"/>
              <a:t>, S., &amp; </a:t>
            </a:r>
            <a:r>
              <a:rPr lang="en-US" dirty="0" err="1"/>
              <a:t>Krapp</a:t>
            </a:r>
            <a:r>
              <a:rPr lang="en-US" dirty="0"/>
              <a:t>, K. M. (2013). Drugs and controlled substances: Information for students. Detroit: Thomson/Gale.</a:t>
            </a:r>
          </a:p>
          <a:p>
            <a:r>
              <a:rPr lang="en-US" dirty="0"/>
              <a:t>Rosen, P., </a:t>
            </a:r>
            <a:r>
              <a:rPr lang="en-US" dirty="0" err="1"/>
              <a:t>Barkin</a:t>
            </a:r>
            <a:r>
              <a:rPr lang="en-US" dirty="0"/>
              <a:t>, R. M., </a:t>
            </a:r>
            <a:r>
              <a:rPr lang="en-US" dirty="0" err="1"/>
              <a:t>Schaider</a:t>
            </a:r>
            <a:r>
              <a:rPr lang="en-US" dirty="0"/>
              <a:t>, J., &amp; Ovid Technologies, Inc. (2011). Rosen &amp; </a:t>
            </a:r>
            <a:r>
              <a:rPr lang="en-US" dirty="0" err="1"/>
              <a:t>Barkin's</a:t>
            </a:r>
            <a:r>
              <a:rPr lang="en-US" dirty="0"/>
              <a:t> 5-minute emergency medicine consult. Philadelphia: </a:t>
            </a:r>
            <a:r>
              <a:rPr lang="en-US" dirty="0" err="1"/>
              <a:t>Wolters</a:t>
            </a:r>
            <a:r>
              <a:rPr lang="en-US" dirty="0"/>
              <a:t> Kluwer Health/Lippincott Williams &amp; Wilkins.</a:t>
            </a:r>
          </a:p>
          <a:p>
            <a:r>
              <a:rPr lang="en-US" dirty="0" err="1"/>
              <a:t>Schuckit</a:t>
            </a:r>
            <a:r>
              <a:rPr lang="en-US" dirty="0"/>
              <a:t>, M. A. (2014). Drug and Alcohol Abuse: A Clinical Guide to Diagnosis and Treatment. Boston, MA: Springer US.</a:t>
            </a:r>
          </a:p>
          <a:p>
            <a:endParaRPr lang="en-US" dirty="0"/>
          </a:p>
        </p:txBody>
      </p:sp>
    </p:spTree>
    <p:extLst>
      <p:ext uri="{BB962C8B-B14F-4D97-AF65-F5344CB8AC3E}">
        <p14:creationId xmlns:p14="http://schemas.microsoft.com/office/powerpoint/2010/main" val="3539303488"/>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Vapor Trail</Template>
  <TotalTime>8</TotalTime>
  <Words>431</Words>
  <Application>Microsoft Office PowerPoint</Application>
  <PresentationFormat>Widescreen</PresentationFormat>
  <Paragraphs>18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Century Gothic</vt:lpstr>
      <vt:lpstr>Vapor Trail</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mwololo samuel</dc:creator>
  <cp:lastModifiedBy>mwololo samuel</cp:lastModifiedBy>
  <cp:revision>2</cp:revision>
  <dcterms:created xsi:type="dcterms:W3CDTF">2018-04-09T02:41:26Z</dcterms:created>
  <dcterms:modified xsi:type="dcterms:W3CDTF">2018-04-09T02:50:25Z</dcterms:modified>
</cp:coreProperties>
</file>